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</p:sldMasterIdLst>
  <p:notesMasterIdLst>
    <p:notesMasterId r:id="rId1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8288000" cy="10287000"/>
  <p:notesSz cx="18288000" cy="10287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" panose="020B0604020202020204" charset="0"/>
      <p:regular r:id="rId20"/>
      <p:bold r:id="rId21"/>
      <p:italic r:id="rId22"/>
      <p:boldItalic r:id="rId23"/>
    </p:embeddedFont>
    <p:embeddedFont>
      <p:font typeface="Jost" panose="020B060402020202020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Light" panose="00000400000000000000" pitchFamily="2" charset="0"/>
      <p:regular r:id="rId32"/>
      <p:bold r:id="rId33"/>
      <p:italic r:id="rId34"/>
      <p:boldItalic r:id="rId35"/>
    </p:embeddedFont>
    <p:embeddedFont>
      <p:font typeface="Urbanist" panose="020B0604020202020204" charset="0"/>
      <p:regular r:id="rId36"/>
      <p:bold r:id="rId37"/>
      <p:italic r:id="rId38"/>
      <p:boldItalic r:id="rId39"/>
    </p:embeddedFont>
    <p:embeddedFont>
      <p:font typeface="Urbanist SemiBold" panose="020B060402020202020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3761c3f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3761c3fb5_0_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8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6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">
  <p:cSld name="OBJECT_1">
    <p:bg>
      <p:bgPr>
        <a:solidFill>
          <a:srgbClr val="003BDE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6">
  <p:cSld name="OBJECT_1_1_1_1">
    <p:bg>
      <p:bgPr>
        <a:solidFill>
          <a:srgbClr val="003BDE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0">
  <p:cSld name="CUSTOM_2_1_1_1_1_1_1_1_1_1_1_1_1_1_1_1_1_1_1_1_1_1_1_1_1_1_1_1_1_1_1_1_1_1_1_1_1_1_1_1_1_1_1_1_1_1_1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1">
  <p:cSld name="CUSTOM_2_1_1_1_1_1_1_1_1_1_1_1_1_1_1_1_1_1_1_1_1_1_1_1_1_1_1_1_1_1_1_1_1_1_1_1_1_1_1_1_1_1_1_1_1_1_1_1_1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2">
  <p:cSld name="CUSTOM_2_1_1_1_1_1_1_1_1_1_1_1_1_1_1_1_1_1_1_1_1_1_1_1_1_1_1_1_1_1_1_1_1_1_1_1_1_1_1_1_1_1_1_1_1_1_1_1_1_1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3">
  <p:cSld name="CUSTOM_2_1_1_1_1_1_1_1_1_1_1_1_1_1_1_1_1_1_1_1_1_1_1_1_1_1_1_1_1_1_1_1_1_1_1_1_1_1_1_1_1_1_1_1_1_1_1_1_1_1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4">
  <p:cSld name="CUSTOM_2_1_1_1_1_1_1_1_1_1_1_1_1_1_1_1_1_1_1_1_1_1_1_1_1_1_1_1_1_1_1_1_1_1_1_1_1_1_1_1_1_1_1_1_1_1_1_1_1_1_1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5">
  <p:cSld name="CUSTOM_2_1_1_1_1_1_1_1_1_1_1_1_1_1_1_1_1_1_1_1_1_1_1_1_1_1_1_1_1_1_1_1_1_1_1_1_1_1_1_1_1_1_1_1_1_1_1_1_1_1_1_1_1_1_1_1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6">
  <p:cSld name="CUSTOM_2_1_1_1_1_1_1_1_1_1_1_1_1_1_1_1_1_1_1_1_1_1_1_1_1_1_1_1_1_1_1_1_1_1_1_1_1_1_1_1_1_1_1_1_1_1_1_1_1_1_1_1_1_1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7">
  <p:cSld name="CUSTOM_2_1_1_1_1_1_1_1_1_1_1_1_1_1_1_1_1_1_1_1_1_1_1_1_1_1_1_1_1_1_1_1_1_1_1_1_1_1_1_1_1_1_1_1_1_1_1_1_1_1_1_1_1_1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8">
  <p:cSld name="CUSTOM_2_1_1_1_1_1_1_1_1_1_1_1_1_1_1_1_1_1_1_1_1_1_1_1_1_1_1_1_1_1_1_1_1_1_1_1_1_1_1_1_1_1_1_1_1_1_1_1_1_1_1_1_1_1_1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4">
  <p:cSld name="OBJECT_1_1_1_1_1_1_1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0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6" name="Google Shape;266;p110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10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8" name="Google Shape;268;p110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7">
  <p:cSld name="OBJECT_1_1_1_1_1">
    <p:bg>
      <p:bgPr>
        <a:solidFill>
          <a:srgbClr val="023C17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5">
  <p:cSld name="OBJECT_1_1_1_1_1_1_1_1_1_1_2"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1" name="Google Shape;271;p111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11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6">
  <p:cSld name="OBJECT_1_1_1_1_1_1_1_1_1_1_3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2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76" name="Google Shape;276;p112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12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8" name="Google Shape;278;p112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7">
  <p:cSld name="OBJECT_1_1_1_1_1_1_1_1_1_1_4"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3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1" name="Google Shape;281;p113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13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3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8">
  <p:cSld name="OBJECT_1_1_1_1_1_1_1_1_1_1_5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4"/>
          <p:cNvSpPr txBox="1"/>
          <p:nvPr/>
        </p:nvSpPr>
        <p:spPr>
          <a:xfrm>
            <a:off x="14917900" y="9528850"/>
            <a:ext cx="268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 b="0" i="0" u="none" strike="noStrike" cap="none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6" name="Google Shape;286;p114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14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Urbanist"/>
              <a:buNone/>
              <a:defRPr sz="600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114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Jost"/>
              <a:buNone/>
              <a:defRPr sz="2800" b="0" i="0" u="none" strike="noStrike" cap="none">
                <a:solidFill>
                  <a:srgbClr val="000000"/>
                </a:solidFill>
                <a:latin typeface="Jost"/>
                <a:ea typeface="Jost"/>
                <a:cs typeface="Jost"/>
                <a:sym typeface="Jos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9">
  <p:cSld name="OBJECT_1_1_1_1_1_1_1_1_1_1_6">
    <p:bg>
      <p:bgPr>
        <a:solidFill>
          <a:srgbClr val="FFFFFF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1" name="Google Shape;291;p1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2" name="Google Shape;292;p115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115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Untitled 10">
  <p:cSld name="OBJECT_1_1_1_1_1_1_1_1_1_1_7"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6" name="Google Shape;296;p1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116"/>
          <p:cNvSpPr txBox="1">
            <a:spLocks noGrp="1"/>
          </p:cNvSpPr>
          <p:nvPr>
            <p:ph type="title"/>
          </p:nvPr>
        </p:nvSpPr>
        <p:spPr>
          <a:xfrm>
            <a:off x="724900" y="3851838"/>
            <a:ext cx="5980800" cy="18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Urbanist"/>
              <a:buNone/>
              <a:defRPr sz="6000" b="1"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8" name="Google Shape;298;p116"/>
          <p:cNvSpPr txBox="1">
            <a:spLocks noGrp="1"/>
          </p:cNvSpPr>
          <p:nvPr>
            <p:ph type="title" idx="2"/>
          </p:nvPr>
        </p:nvSpPr>
        <p:spPr>
          <a:xfrm>
            <a:off x="801100" y="5768863"/>
            <a:ext cx="5980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t"/>
              <a:buNone/>
              <a:defRPr sz="2800">
                <a:latin typeface="Jost"/>
                <a:ea typeface="Jost"/>
                <a:cs typeface="Jost"/>
                <a:sym typeface="Jo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">
  <p:cSld name="OBJECT_2">
    <p:bg>
      <p:bgPr>
        <a:solidFill>
          <a:srgbClr val="0C0749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7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1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Title Only 1">
  <p:cSld name="OBJECT_3">
    <p:bg>
      <p:bgPr>
        <a:solidFill>
          <a:srgbClr val="0C0749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8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4" name="Google Shape;304;p118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9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119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Only">
  <p:cSld name="5_Title Only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0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9144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0" b="1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0" name="Google Shape;310;p120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8">
  <p:cSld name="OBJECT_1_1_1_1_1_1">
    <p:bg>
      <p:bgPr>
        <a:solidFill>
          <a:srgbClr val="0DAD8E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OBJECT_5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1"/>
          <p:cNvSpPr txBox="1">
            <a:spLocks noGrp="1"/>
          </p:cNvSpPr>
          <p:nvPr>
            <p:ph type="ftr" idx="11"/>
          </p:nvPr>
        </p:nvSpPr>
        <p:spPr>
          <a:xfrm>
            <a:off x="12828728" y="9573776"/>
            <a:ext cx="4884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3" name="Google Shape;313;p121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Title Only">
  <p:cSld name="14_Title Onl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2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122"/>
          <p:cNvSpPr>
            <a:spLocks noGrp="1"/>
          </p:cNvSpPr>
          <p:nvPr>
            <p:ph type="pic" idx="2"/>
          </p:nvPr>
        </p:nvSpPr>
        <p:spPr>
          <a:xfrm>
            <a:off x="1181686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7" name="Google Shape;317;p122"/>
          <p:cNvSpPr>
            <a:spLocks noGrp="1"/>
          </p:cNvSpPr>
          <p:nvPr>
            <p:ph type="pic" idx="3"/>
          </p:nvPr>
        </p:nvSpPr>
        <p:spPr>
          <a:xfrm>
            <a:off x="5239044" y="3973102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8" name="Google Shape;318;p122"/>
          <p:cNvSpPr>
            <a:spLocks noGrp="1"/>
          </p:cNvSpPr>
          <p:nvPr>
            <p:ph type="pic" idx="4"/>
          </p:nvPr>
        </p:nvSpPr>
        <p:spPr>
          <a:xfrm>
            <a:off x="9296402" y="3973100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  <p:sp>
        <p:nvSpPr>
          <p:cNvPr id="319" name="Google Shape;319;p122"/>
          <p:cNvSpPr>
            <a:spLocks noGrp="1"/>
          </p:cNvSpPr>
          <p:nvPr>
            <p:ph type="pic" idx="5"/>
          </p:nvPr>
        </p:nvSpPr>
        <p:spPr>
          <a:xfrm>
            <a:off x="13353760" y="3973098"/>
            <a:ext cx="3715200" cy="3609000"/>
          </a:xfrm>
          <a:prstGeom prst="roundRect">
            <a:avLst>
              <a:gd name="adj" fmla="val 11401"/>
            </a:avLst>
          </a:prstGeom>
          <a:solidFill>
            <a:srgbClr val="E5B8B7"/>
          </a:solidFill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2" name="Google Shape;322;p1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9">
  <p:cSld name="OBJECT_1_1_1_1_1_1_1">
    <p:bg>
      <p:bgPr>
        <a:solidFill>
          <a:srgbClr val="22212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0">
  <p:cSld name="OBJECT_1_1_1_1_1_1_1_1_2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" name="Google Shape;43;p15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4" name="Google Shape;4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1">
  <p:cSld name="OBJECT_1_1_1_1_1_1_1_1_1_1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548825" y="337750"/>
            <a:ext cx="876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12">
  <p:cSld name="9_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023C1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7311334" y="9665950"/>
            <a:ext cx="4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5080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5080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5080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5080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5080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080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5080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080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3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4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5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2">
  <p:cSld name="CUSTOM_4">
    <p:bg>
      <p:bgPr>
        <a:solidFill>
          <a:srgbClr val="4242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6">
  <p:cSld name="CUSTOM_2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7">
  <p:cSld name="CUSTOM_2_2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8">
  <p:cSld name="CUSTOM_2_2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9">
  <p:cSld name="CUSTOM_2_2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">
  <p:cSld name="CUSTOM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3">
  <p:cSld name="CUSTOM_2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">
  <p:cSld name="CUSTOM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">
  <p:cSld name="CUSTOM_3_1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4">
            <a:alphaModFix/>
          </a:blip>
          <a:srcRect l="49957"/>
          <a:stretch/>
        </p:blipFill>
        <p:spPr>
          <a:xfrm>
            <a:off x="9135995" y="0"/>
            <a:ext cx="91520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">
  <p:cSld name="CUSTOM_3_1_1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0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titled 3">
  <p:cSld name="CUSTOM_5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4 1">
  <p:cSld name="CUSTOM_3_1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1"/>
          <p:cNvSpPr/>
          <p:nvPr/>
        </p:nvSpPr>
        <p:spPr>
          <a:xfrm>
            <a:off x="2388300" y="1985475"/>
            <a:ext cx="15969900" cy="8330400"/>
          </a:xfrm>
          <a:prstGeom prst="rect">
            <a:avLst/>
          </a:prstGeom>
          <a:solidFill>
            <a:srgbClr val="004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 1 1 1">
  <p:cSld name="CUSTOM_3_1_1_2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/>
          <p:nvPr/>
        </p:nvSpPr>
        <p:spPr>
          <a:xfrm>
            <a:off x="9121625" y="-71925"/>
            <a:ext cx="9251100" cy="103878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5">
  <p:cSld name="CUSTOM_2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6">
  <p:cSld name="CUSTOM_2_1_1_1_1_1_1">
    <p:bg>
      <p:bgPr>
        <a:solidFill>
          <a:srgbClr val="CADC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51000" y="329300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25" y="9579450"/>
            <a:ext cx="2552424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7">
  <p:cSld name="CUSTOM_2_1_1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8">
  <p:cSld name="CUSTOM_2_1_1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9">
  <p:cSld name="CUSTOM_2_1_1_1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0">
  <p:cSld name="CUSTOM_2_1_1_1_1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1">
  <p:cSld name="CUSTOM_2_1_1_1_1_1_1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2">
  <p:cSld name="CUSTOM_2_1_1_1_1_1_1_1_1_1_1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3">
  <p:cSld name="CUSTOM_2_1_1_1_1_1_1_1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4">
  <p:cSld name="CUSTOM_2_1_1_1_1_1_1_1_1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5">
  <p:cSld name="CUSTOM_2_1_1_1_1_1_1_1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6">
  <p:cSld name="CUSTOM_2_1_1_1_1_1_1_1_1_1_1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7">
  <p:cSld name="CUSTOM_2_1_1_1_1_1_1_1_1_1_1_1_1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">
  <p:cSld name="CUSTOM_2_1_1_1_1_1_1_1_1_1_1_1_1_1_1_1_1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8 1">
  <p:cSld name="CUSTOM_2_1_1_1_1_1_1_1_1_1_1_1_1_1_1_1_1_2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7"/>
          <p:cNvSpPr/>
          <p:nvPr/>
        </p:nvSpPr>
        <p:spPr>
          <a:xfrm>
            <a:off x="604275" y="345300"/>
            <a:ext cx="17049000" cy="9625200"/>
          </a:xfrm>
          <a:prstGeom prst="rect">
            <a:avLst/>
          </a:prstGeom>
          <a:solidFill>
            <a:srgbClr val="0018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19">
  <p:cSld name="CUSTOM_2_1_1_1_1_1_1_1_1_1_1_1_1_1_1_1_1_2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R 20">
  <p:cSld name="CUSTOM_2_1_1_1_1_1_1_1_1_1_1_1_1_1_1_1_1_2_1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">
  <p:cSld name="CUSTOM_2_1_1_1_1_1_1_1_1_1_1_1_1_1_1_1_1_1">
    <p:bg>
      <p:bgPr>
        <a:solidFill>
          <a:srgbClr val="001849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">
  <p:cSld name="CUSTOM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l="50034"/>
          <a:stretch/>
        </p:blipFill>
        <p:spPr>
          <a:xfrm>
            <a:off x="9150397" y="0"/>
            <a:ext cx="91376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">
  <p:cSld name="CUSTOM_2_1_1_1_1_1_1_1_1_1_1_1_1_1_1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">
  <p:cSld name="CUSTOM_2_1_1_1_1_1_1_1_1_1_1_1_1_1_1_1_1_1_2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ace BG 1 1">
  <p:cSld name="CUSTOM_2_1_1_1_1_1_1_1_1_1_1_1_1_1_1_1_1_1_2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9325" y="9706375"/>
            <a:ext cx="3050449" cy="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12" y="9579450"/>
            <a:ext cx="2569857" cy="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3100" y="324700"/>
            <a:ext cx="883424" cy="8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 1">
  <p:cSld name="CUSTOM_3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4">
            <a:alphaModFix/>
          </a:blip>
          <a:srcRect l="50034"/>
          <a:stretch/>
        </p:blipFill>
        <p:spPr>
          <a:xfrm>
            <a:off x="9150400" y="0"/>
            <a:ext cx="9137602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2">
  <p:cSld name="CUSTOM_2_1_1_1_1_1_1_1_1_1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3">
  <p:cSld name="CUSTOM_2_1_1_1_1_1_1_1_1_1_1_1_1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4">
  <p:cSld name="CUSTOM_2_1_1_1_1_1_1_1_1_1_1_1_1_1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5">
  <p:cSld name="CUSTOM_2_1_1_1_1_1_1_1_1_1_1_1_1_1_1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6">
  <p:cSld name="CUSTOM_2_1_1_1_1_1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7">
  <p:cSld name="CUSTOM_2_1_1_1_1_1_1_1_1_1_1_1_1_1_1_1_1_1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2">
  <p:cSld name="OBJECT_1_1_1_1_1_1_1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/>
        </p:nvSpPr>
        <p:spPr>
          <a:xfrm>
            <a:off x="14917900" y="9528850"/>
            <a:ext cx="26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23C17"/>
                </a:solidFill>
                <a:latin typeface="Poppins Light"/>
                <a:ea typeface="Poppins Light"/>
                <a:cs typeface="Poppins Light"/>
                <a:sym typeface="Poppins Light"/>
              </a:rPr>
              <a:t>#JadiYangKamuMau</a:t>
            </a:r>
            <a:endParaRPr sz="1600">
              <a:solidFill>
                <a:srgbClr val="023C1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8">
  <p:cSld name="CUSTOM_2_1_1_1_1_1_1_1_1_1_1_1_1_1_1_1_1_1_1_1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9">
  <p:cSld name="CUSTOM_2_1_1_1_1_1_1_1_1_1_1_1_1_1_1_1_1_1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0">
  <p:cSld name="CUSTOM_2_1_1_1_1_1_1_1_1_1_1_1_1_1_1_1_1_1_1_1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1">
  <p:cSld name="CUSTOM_2_1_1_1_1_1_1_1_1_1_1_1_1_1_1_1_1_1_1_1_1_1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2">
  <p:cSld name="CUSTOM_2_1_1_1_1_1_1_1_1_1_1_1_1_1_1_1_1_1_1_1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3">
  <p:cSld name="CUSTOM_2_1_1_1_1_1_1_1_1_1_1_1_1_1_1_1_1_1_1_1_1_1_1_1_1_1_1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4">
  <p:cSld name="CUSTOM_2_1_1_1_1_1_1_1_1_1_1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5">
  <p:cSld name="CUSTOM_2_1_1_1_1_1_1_1_1_1_1_1_1_1_1_1_1_1_1_1_1_1_1_1_1_1_1_1_1_1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6">
  <p:cSld name="CUSTOM_2_1_1_1_1_1_1_1_1_1_1_1_1_1_1_1_1_1_1_1_1_1_1_1_1_1_1_1_1_1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SD 17">
  <p:cSld name="CUSTOM_2_1_1_1_1_1_1_1_1_1_1_1_1_1_1_1_1_1_1_1_1_1_1_1_1_1_1_1_1_1_2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3">
  <p:cSld name="Title and Content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">
  <p:cSld name="CUSTOM_2_1_1_1_1_1_1_1_1_1_1_1_1_1_1_1_1_1_1_1_1_1_1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2">
  <p:cSld name="CUSTOM_2_1_1_1_1_1_1_1_1_1_1_1_1_1_1_1_1_1_1_1_1_1_1_1_1_1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3">
  <p:cSld name="CUSTOM_2_1_1_1_1_1_1_1_1_1_1_1_1_1_1_1_1_1_1_1_1_1_1_1_1_1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4">
  <p:cSld name="CUSTOM_2_1_1_1_1_1_1_1_1_1_1_1_1_1_1_1_1_1_1_1_1_1_1_1_1_1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">
  <p:cSld name="CUSTOM_3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5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9121620" y="0"/>
            <a:ext cx="916637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5">
  <p:cSld name="CUSTOM_2_1_1_1_1_1_1_1_1_1_1_1_1_1_1_1_1_1_1_1_1_1_1_1_1_1_1_1_1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6">
  <p:cSld name="CUSTOM_2_1_1_1_1_1_1_1_1_1_1_1_1_1_1_1_1_1_1_1_1_1_1_1_1_1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7">
  <p:cSld name="CUSTOM_2_1_1_1_1_1_1_1_1_1_1_1_1_1_1_1_1_1_1_1_1_1_1_1_1_1_1_1_1_1_1_1_1_1_1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8">
  <p:cSld name="CUSTOM_2_1_1_1_1_1_1_1_1_1_1_1_1_1_1_1_1_1_1_1_1_1_1_1_1_1_1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9">
  <p:cSld name="CUSTOM_2_1_1_1_1_1_1_1_1_1_1_1_1_1_1_1_1_1_1_1_1_1_1_1_1_1_1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4">
  <p:cSld name="OBJECT_1_1">
    <p:bg>
      <p:bgPr>
        <a:gradFill>
          <a:gsLst>
            <a:gs pos="0">
              <a:srgbClr val="EF2547"/>
            </a:gs>
            <a:gs pos="100000">
              <a:srgbClr val="EF2547"/>
            </a:gs>
          </a:gsLst>
          <a:lin ang="5400012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0">
  <p:cSld name="CUSTOM_2_1_1_1_1_1_1_1_1_1_1_1_1_1_1_1_1_1_1_1_1_1_1_1_1_1_1_1_1_1_1_1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1">
  <p:cSld name="CUSTOM_2_1_1_1_1_1_1_1_1_1_1_1_1_1_1_1_1_1_1_1_1_1_1_1_1_1_1_1_1_1_1_1_1_1_1_1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2">
  <p:cSld name="CUSTOM_2_1_1_1_1_1_1_1_1_1_1_1_1_1_1_1_1_1_1_1_1_1_1_1_1_1_1_1_1_1_1_1_1_1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3">
  <p:cSld name="CUSTOM_2_1_1_1_1_1_1_1_1_1_1_1_1_1_1_1_1_1_1_1_1_1_1_1_1_1_1_1_1_1_1_1_1_1_1_1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4">
  <p:cSld name="CUSTOM_2_1_1_1_1_1_1_1_1_1_1_1_1_1_1_1_1_1_1_1_1_1_1_1_1_1_1_1_1_1_1_1_1_1_1_1_1_1_1_1_1_1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5">
  <p:cSld name="CUSTOM_2_1_1_1_1_1_1_1_1_1_1_1_1_1_1_1_1_1_1_1_1_1_1_1_1_1_1_1_1_1_1_1_1_1_1_1_1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6">
  <p:cSld name="CUSTOM_2_1_1_1_1_1_1_1_1_1_1_1_1_1_1_1_1_1_1_1_1_1_1_1_1_1_1_1_1_1_1_1_1_1_1_1_1_1_1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7">
  <p:cSld name="CUSTOM_2_1_1_1_1_1_1_1_1_1_1_1_1_1_1_1_1_1_1_1_1_1_1_1_1_1_1_1_1_1_1_1_1_1_1_1_1_1_1_1_1_1_1_1_1_2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8">
  <p:cSld name="CUSTOM_2_1_1_1_1_1_1_1_1_1_1_1_1_1_1_1_1_1_1_1_1_1_1_1_1_1_1_1_1_1_1_1_1_1_1_1_1_1_1_1_1_1_1_1_1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T 19">
  <p:cSld name="CUSTOM_2_1_1_1_1_1_1_1_1_1_1_1_1_1_1_1_1_1_1_1_1_1_1_1_1_1_1_1_1_1_1_1_1_1_1_1_1_1_1_1_1_1_1_1_1_2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GMAR 5">
  <p:cSld name="OBJECT_1_1_1">
    <p:bg>
      <p:bgPr>
        <a:solidFill>
          <a:srgbClr val="F75C43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19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1">
  <p:cSld name="CUSTOM_2_1_1_1_1_1_1_1_1_1_1_1_1_1_1_1_1_1_1_1_1_1_1_1_1_1_1_1_1_1_1_1_1_1_1_1_1_1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2">
  <p:cSld name="CUSTOM_2_1_1_1_1_1_1_1_1_1_1_1_1_1_1_1_1_1_1_1_1_1_1_1_1_1_1_1_1_1_1_1_1_1_1_1_1_1_1_1_1_1_1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3">
  <p:cSld name="CUSTOM_2_1_1_1_1_1_1_1_1_1_1_1_1_1_1_1_1_1_1_1_1_1_1_1_1_1_1_1_1_1_1_1_1_1_1_1_1_1_1_1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GMAR 1 1 1 1 1">
  <p:cSld name="CUSTOM_3_1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4000" y="565375"/>
            <a:ext cx="912274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64" y="9536777"/>
            <a:ext cx="1712250" cy="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94"/>
          <p:cNvPicPr preferRelativeResize="0"/>
          <p:nvPr/>
        </p:nvPicPr>
        <p:blipFill rotWithShape="1">
          <a:blip r:embed="rId4">
            <a:alphaModFix/>
          </a:blip>
          <a:srcRect l="50114"/>
          <a:stretch/>
        </p:blipFill>
        <p:spPr>
          <a:xfrm>
            <a:off x="9164770" y="0"/>
            <a:ext cx="91232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4">
  <p:cSld name="CUSTOM_2_1_1_1_1_1_1_1_1_1_1_1_1_1_1_1_1_1_1_1_1_1_1_1_1_1_1_1_1_1_1_1_1_1_1_1_1_1_1_1_1_1_1_1_1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5">
  <p:cSld name="CUSTOM_2_1_1_1_1_1_1_1_1_1_1_1_1_1_1_1_1_1_1_1_1_1_1_1_1_1_1_1_1_1_1_1_1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6">
  <p:cSld name="CUSTOM_2_1_1_1_1_1_1_1_1_1_1_1_1_1_1_1_1_1_1_1_1_1_1_1_1_1_1_1_1_1_1_1_1_1_1_1_1_1_1_1_1_1_1_1_1_1_1_1_1_1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7">
  <p:cSld name="CUSTOM_2_1_1_1_1_1_1_1_1_1_1_1_1_1_1_1_1_1_1_1_1_1_1_1_1_1_1_1_1_1_1_1_1_1_1_1_1_1_1_1_1_1_1_1_1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8">
  <p:cSld name="CUSTOM_2_1_1_1_1_1_1_1_1_1_1_1_1_1_1_1_1_1_1_1_1_1_1_1_1_1_1_1_1_1_1_1_1_1_1_1_1_1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I/UX 9">
  <p:cSld name="CUSTOM_2_1_1_1_1_1_1_1_1_1_1_1_1_1_1_1_1_1_1_1_1_1_1_1_1_1_1_1_1_1_1_1_1_1_1_1_1_1_1_1_1_1_1_1_1_1_1_1_1_1_1_1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"/>
          <p:cNvSpPr/>
          <p:nvPr/>
        </p:nvSpPr>
        <p:spPr>
          <a:xfrm>
            <a:off x="10535475" y="372725"/>
            <a:ext cx="7131300" cy="8375400"/>
          </a:xfrm>
          <a:prstGeom prst="teardrop">
            <a:avLst>
              <a:gd name="adj" fmla="val 100000"/>
            </a:avLst>
          </a:prstGeom>
          <a:solidFill>
            <a:srgbClr val="CAD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8748015"/>
            <a:ext cx="2967199" cy="3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5"/>
          <p:cNvSpPr txBox="1"/>
          <p:nvPr/>
        </p:nvSpPr>
        <p:spPr>
          <a:xfrm>
            <a:off x="1145400" y="8165325"/>
            <a:ext cx="68658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Restricted - For Student Only</a:t>
            </a:r>
            <a:endParaRPr sz="22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pic>
        <p:nvPicPr>
          <p:cNvPr id="337" name="Google Shape;33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97240">
            <a:off x="2821753" y="369809"/>
            <a:ext cx="2861225" cy="2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400" y="1575362"/>
            <a:ext cx="2809073" cy="9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5"/>
          <p:cNvSpPr txBox="1">
            <a:spLocks noGrp="1"/>
          </p:cNvSpPr>
          <p:nvPr>
            <p:ph type="title"/>
          </p:nvPr>
        </p:nvSpPr>
        <p:spPr>
          <a:xfrm>
            <a:off x="1069200" y="2475975"/>
            <a:ext cx="82266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5000">
                <a:solidFill>
                  <a:srgbClr val="101820"/>
                </a:solidFill>
                <a:latin typeface="Urbanist SemiBold"/>
                <a:ea typeface="Urbanist SemiBold"/>
                <a:cs typeface="Urbanist SemiBold"/>
                <a:sym typeface="Urbanist SemiBold"/>
              </a:rPr>
              <a:t>Full Stack Developer</a:t>
            </a:r>
            <a:endParaRPr sz="5000">
              <a:solidFill>
                <a:srgbClr val="101820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340" name="Google Shape;340;p125"/>
          <p:cNvSpPr txBox="1"/>
          <p:nvPr/>
        </p:nvSpPr>
        <p:spPr>
          <a:xfrm>
            <a:off x="1209001" y="4070000"/>
            <a:ext cx="8562795" cy="1626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75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Judul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Mission 		: Mission 3A</a:t>
            </a:r>
          </a:p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Disusun</a:t>
            </a: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oleh 		: Efan Yacha R - 16026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Email			: efanyacha@gmail.com</a:t>
            </a:r>
            <a:endParaRPr sz="3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125"/>
          <p:cNvSpPr/>
          <p:nvPr/>
        </p:nvSpPr>
        <p:spPr>
          <a:xfrm>
            <a:off x="8883300" y="1173300"/>
            <a:ext cx="8226600" cy="822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0562A-157E-4A80-A18B-884B206B9634}"/>
              </a:ext>
            </a:extLst>
          </p:cNvPr>
          <p:cNvSpPr txBox="1"/>
          <p:nvPr/>
        </p:nvSpPr>
        <p:spPr>
          <a:xfrm>
            <a:off x="4036672" y="443662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1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65D01-2F08-41DA-A435-352AB8B1B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" r="20970"/>
          <a:stretch/>
        </p:blipFill>
        <p:spPr>
          <a:xfrm>
            <a:off x="764276" y="1579728"/>
            <a:ext cx="16732154" cy="82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3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34B6C-2776-49A9-9F3A-1C5CF892A8ED}"/>
              </a:ext>
            </a:extLst>
          </p:cNvPr>
          <p:cNvSpPr txBox="1"/>
          <p:nvPr/>
        </p:nvSpPr>
        <p:spPr>
          <a:xfrm>
            <a:off x="4036672" y="443662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2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749E1-65DF-4394-A655-396C5D52D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1" t="16342" r="50896" b="11246"/>
          <a:stretch/>
        </p:blipFill>
        <p:spPr>
          <a:xfrm>
            <a:off x="5657763" y="1834957"/>
            <a:ext cx="3486237" cy="7117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14F73-B98E-45A4-AD5D-852C372C8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6" t="16342" r="50896" b="11246"/>
          <a:stretch/>
        </p:blipFill>
        <p:spPr>
          <a:xfrm>
            <a:off x="9284273" y="1834957"/>
            <a:ext cx="3483591" cy="7117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F3054-4EA5-4A0B-BF86-CB29E6644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6" t="16342" r="50896" b="11246"/>
          <a:stretch/>
        </p:blipFill>
        <p:spPr>
          <a:xfrm>
            <a:off x="12945287" y="1834957"/>
            <a:ext cx="3483591" cy="71179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1AF87C-F6C7-4F93-8516-0558FD2E84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8" t="15647" r="50746" b="11940"/>
          <a:stretch/>
        </p:blipFill>
        <p:spPr>
          <a:xfrm>
            <a:off x="2041103" y="1834957"/>
            <a:ext cx="3439237" cy="71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C445A-C59C-4D66-B9EC-398359B9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9" t="16342" r="50896" b="11246"/>
          <a:stretch/>
        </p:blipFill>
        <p:spPr>
          <a:xfrm>
            <a:off x="13050675" y="2246039"/>
            <a:ext cx="3444528" cy="7117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0F0D88-7F84-461F-9EA1-2B41D8685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6" t="16342" r="50896" b="11246"/>
          <a:stretch/>
        </p:blipFill>
        <p:spPr>
          <a:xfrm>
            <a:off x="5660409" y="2246040"/>
            <a:ext cx="3483591" cy="7117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E9DC1-733E-4CCA-9684-0744CECDC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6" t="16342" r="50896" b="11246"/>
          <a:stretch/>
        </p:blipFill>
        <p:spPr>
          <a:xfrm>
            <a:off x="1965276" y="2194528"/>
            <a:ext cx="3483591" cy="7117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434CD-2ED5-4F0A-A041-525EF5519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8" t="16834" r="50746" b="11801"/>
          <a:stretch/>
        </p:blipFill>
        <p:spPr>
          <a:xfrm>
            <a:off x="9377719" y="2246040"/>
            <a:ext cx="3439237" cy="701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34D1BF-759E-4461-B4BA-4949135300C0}"/>
              </a:ext>
            </a:extLst>
          </p:cNvPr>
          <p:cNvSpPr txBox="1"/>
          <p:nvPr/>
        </p:nvSpPr>
        <p:spPr>
          <a:xfrm>
            <a:off x="4036672" y="472012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3 : </a:t>
            </a:r>
          </a:p>
        </p:txBody>
      </p:sp>
    </p:spTree>
    <p:extLst>
      <p:ext uri="{BB962C8B-B14F-4D97-AF65-F5344CB8AC3E}">
        <p14:creationId xmlns:p14="http://schemas.microsoft.com/office/powerpoint/2010/main" val="33098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823AA5-41A2-4EC6-9AC6-CD43D5719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8" t="16696" r="50896" b="11940"/>
          <a:stretch/>
        </p:blipFill>
        <p:spPr>
          <a:xfrm>
            <a:off x="3811136" y="2249120"/>
            <a:ext cx="3439236" cy="7014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1CD5A8-FCF6-4349-96A3-FEB27AB0D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3" t="15647" r="50821" b="11940"/>
          <a:stretch/>
        </p:blipFill>
        <p:spPr>
          <a:xfrm>
            <a:off x="7424382" y="2249121"/>
            <a:ext cx="3439236" cy="7117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D264B7-23F2-48EC-8385-68ACA8018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24" t="15647" r="50970" b="11940"/>
          <a:stretch/>
        </p:blipFill>
        <p:spPr>
          <a:xfrm>
            <a:off x="11037628" y="2249120"/>
            <a:ext cx="3439236" cy="7117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64BE4-CD88-4A9F-9277-C6D43E4265E3}"/>
              </a:ext>
            </a:extLst>
          </p:cNvPr>
          <p:cNvSpPr txBox="1"/>
          <p:nvPr/>
        </p:nvSpPr>
        <p:spPr>
          <a:xfrm>
            <a:off x="4036672" y="511901"/>
            <a:ext cx="102146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HP Part 4 : </a:t>
            </a:r>
          </a:p>
        </p:txBody>
      </p:sp>
    </p:spTree>
    <p:extLst>
      <p:ext uri="{BB962C8B-B14F-4D97-AF65-F5344CB8AC3E}">
        <p14:creationId xmlns:p14="http://schemas.microsoft.com/office/powerpoint/2010/main" val="372331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A14A84-AF0A-4140-B704-3E4A12E9A06D}"/>
              </a:ext>
            </a:extLst>
          </p:cNvPr>
          <p:cNvSpPr txBox="1"/>
          <p:nvPr/>
        </p:nvSpPr>
        <p:spPr>
          <a:xfrm>
            <a:off x="3789008" y="4176215"/>
            <a:ext cx="1070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https://github.com/efanyacha/Mission-3A-Basic-Full-Stact-Development-HariSenin.com-Batch-16.git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657AD-9D7B-4FDC-A1BC-7BFD3C2A9FF2}"/>
              </a:ext>
            </a:extLst>
          </p:cNvPr>
          <p:cNvSpPr txBox="1"/>
          <p:nvPr/>
        </p:nvSpPr>
        <p:spPr>
          <a:xfrm>
            <a:off x="6851176" y="2825087"/>
            <a:ext cx="53158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Link GitHub : </a:t>
            </a:r>
          </a:p>
        </p:txBody>
      </p:sp>
    </p:spTree>
    <p:extLst>
      <p:ext uri="{BB962C8B-B14F-4D97-AF65-F5344CB8AC3E}">
        <p14:creationId xmlns:p14="http://schemas.microsoft.com/office/powerpoint/2010/main" val="285703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20EFD2-0639-40CE-B1ED-436AEB1C4146}"/>
              </a:ext>
            </a:extLst>
          </p:cNvPr>
          <p:cNvSpPr txBox="1"/>
          <p:nvPr/>
        </p:nvSpPr>
        <p:spPr>
          <a:xfrm>
            <a:off x="6575459" y="499028"/>
            <a:ext cx="5178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Login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7FE49-06D0-4B90-B775-F1F2D191E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"/>
          <a:stretch/>
        </p:blipFill>
        <p:spPr>
          <a:xfrm>
            <a:off x="846160" y="1555845"/>
            <a:ext cx="16636621" cy="82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F5B6E-A7C5-485C-AF2B-B08C173725FC}"/>
              </a:ext>
            </a:extLst>
          </p:cNvPr>
          <p:cNvSpPr txBox="1"/>
          <p:nvPr/>
        </p:nvSpPr>
        <p:spPr>
          <a:xfrm>
            <a:off x="6014777" y="458970"/>
            <a:ext cx="62584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Register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CCD4C-0A67-41A4-BBC3-B227457AB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"/>
          <a:stretch/>
        </p:blipFill>
        <p:spPr>
          <a:xfrm>
            <a:off x="777922" y="1555845"/>
            <a:ext cx="16759451" cy="82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9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EBE22-6B20-4C8F-BB2E-6FD65A019F1E}"/>
              </a:ext>
            </a:extLst>
          </p:cNvPr>
          <p:cNvSpPr txBox="1"/>
          <p:nvPr/>
        </p:nvSpPr>
        <p:spPr>
          <a:xfrm>
            <a:off x="4859814" y="515203"/>
            <a:ext cx="8568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Part 1: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F1EA8-B936-4944-BC18-CF85B6AB7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"/>
          <a:stretch/>
        </p:blipFill>
        <p:spPr>
          <a:xfrm>
            <a:off x="832514" y="1499547"/>
            <a:ext cx="16554734" cy="82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E0852-B5B3-41EB-A79E-FB78165875E4}"/>
              </a:ext>
            </a:extLst>
          </p:cNvPr>
          <p:cNvSpPr txBox="1"/>
          <p:nvPr/>
        </p:nvSpPr>
        <p:spPr>
          <a:xfrm>
            <a:off x="4859814" y="515203"/>
            <a:ext cx="8568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Part 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397DB-3BDA-4076-8BD8-3B3166735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5" b="2916"/>
          <a:stretch/>
        </p:blipFill>
        <p:spPr>
          <a:xfrm>
            <a:off x="805218" y="1623199"/>
            <a:ext cx="16704859" cy="8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9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621CBF-1659-4AA5-8408-F76151949D69}"/>
              </a:ext>
            </a:extLst>
          </p:cNvPr>
          <p:cNvSpPr txBox="1"/>
          <p:nvPr/>
        </p:nvSpPr>
        <p:spPr>
          <a:xfrm>
            <a:off x="4859814" y="515203"/>
            <a:ext cx="85683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</a:t>
            </a:r>
            <a:r>
              <a:rPr lang="en-US" sz="6600" dirty="0" err="1">
                <a:solidFill>
                  <a:srgbClr val="00B0F0"/>
                </a:solidFill>
              </a:rPr>
              <a:t>Beranda</a:t>
            </a:r>
            <a:r>
              <a:rPr lang="en-US" sz="6600" dirty="0">
                <a:solidFill>
                  <a:srgbClr val="00B0F0"/>
                </a:solidFill>
              </a:rPr>
              <a:t> Part 3: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40EBD-2D08-451F-AE68-68234368C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"/>
          <a:stretch/>
        </p:blipFill>
        <p:spPr>
          <a:xfrm>
            <a:off x="846160" y="1623199"/>
            <a:ext cx="16500143" cy="81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3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218588-D102-49BC-8C4B-9A66D642747E}"/>
              </a:ext>
            </a:extLst>
          </p:cNvPr>
          <p:cNvSpPr txBox="1"/>
          <p:nvPr/>
        </p:nvSpPr>
        <p:spPr>
          <a:xfrm>
            <a:off x="6575459" y="499028"/>
            <a:ext cx="6353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Login HP: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08D58-8AA7-42CD-8669-96ABE63DEC67}"/>
              </a:ext>
            </a:extLst>
          </p:cNvPr>
          <p:cNvSpPr txBox="1"/>
          <p:nvPr/>
        </p:nvSpPr>
        <p:spPr>
          <a:xfrm>
            <a:off x="6575459" y="499028"/>
            <a:ext cx="5178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Login 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E6007-F10C-4CA1-BB5F-E3A6499FE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3" r="20821"/>
          <a:stretch/>
        </p:blipFill>
        <p:spPr>
          <a:xfrm>
            <a:off x="791570" y="1607024"/>
            <a:ext cx="16704860" cy="81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E018-3446-4411-90EF-53A8F1AB1612}"/>
              </a:ext>
            </a:extLst>
          </p:cNvPr>
          <p:cNvSpPr txBox="1"/>
          <p:nvPr/>
        </p:nvSpPr>
        <p:spPr>
          <a:xfrm>
            <a:off x="5309456" y="471732"/>
            <a:ext cx="76690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B0F0"/>
                </a:solidFill>
              </a:rPr>
              <a:t>Page Register HP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46F3C-3D7D-4C2E-8A30-326AB39EA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" r="20747"/>
          <a:stretch/>
        </p:blipFill>
        <p:spPr>
          <a:xfrm>
            <a:off x="818866" y="1610618"/>
            <a:ext cx="16650268" cy="82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3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107</Words>
  <Application>Microsoft Office PowerPoint</Application>
  <PresentationFormat>Custom</PresentationFormat>
  <Paragraphs>19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Inter</vt:lpstr>
      <vt:lpstr>Avenir</vt:lpstr>
      <vt:lpstr>Calibri</vt:lpstr>
      <vt:lpstr>Urbanist</vt:lpstr>
      <vt:lpstr>Verdana</vt:lpstr>
      <vt:lpstr>Urbanist SemiBold</vt:lpstr>
      <vt:lpstr>Jost</vt:lpstr>
      <vt:lpstr>Arial</vt:lpstr>
      <vt:lpstr>Poppins Light</vt:lpstr>
      <vt:lpstr>Poppins</vt:lpstr>
      <vt:lpstr>Office Theme</vt:lpstr>
      <vt:lpstr>Full Stack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Efan</dc:creator>
  <cp:lastModifiedBy>Efan Yacha R</cp:lastModifiedBy>
  <cp:revision>6</cp:revision>
  <dcterms:modified xsi:type="dcterms:W3CDTF">2025-08-10T13:54:37Z</dcterms:modified>
</cp:coreProperties>
</file>